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72" r:id="rId3"/>
    <p:sldId id="273" r:id="rId4"/>
    <p:sldId id="271" r:id="rId5"/>
    <p:sldId id="275" r:id="rId6"/>
    <p:sldId id="274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on" initials="i" lastIdx="1" clrIdx="0">
    <p:extLst>
      <p:ext uri="{19B8F6BF-5375-455C-9EA6-DF929625EA0E}">
        <p15:presenceInfo xmlns:p15="http://schemas.microsoft.com/office/powerpoint/2012/main" userId="inn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E5"/>
    <a:srgbClr val="F5CFDB"/>
    <a:srgbClr val="F1BCCC"/>
    <a:srgbClr val="DF7B97"/>
    <a:srgbClr val="541C86"/>
    <a:srgbClr val="D2B3EF"/>
    <a:srgbClr val="D76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2034" autoAdjust="0"/>
  </p:normalViewPr>
  <p:slideViewPr>
    <p:cSldViewPr snapToGrid="0">
      <p:cViewPr varScale="1">
        <p:scale>
          <a:sx n="90" d="100"/>
          <a:sy n="90" d="100"/>
        </p:scale>
        <p:origin x="168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6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8FD6B-4896-4F2C-A27D-0BEB48A96334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E22C-4287-4716-B25D-EC84654190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69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Option 1. </a:t>
            </a:r>
            <a:r>
              <a:rPr kumimoji="1" lang="en-US" altLang="ja-JP" sz="12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Without any financial relationship to disclose</a:t>
            </a:r>
            <a:endParaRPr kumimoji="1" lang="ja-JP" altLang="en-US" sz="12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E22C-4287-4716-B25D-EC84654190C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79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Option 2. </a:t>
            </a:r>
            <a:r>
              <a:rPr kumimoji="1" lang="en-US" altLang="ja-JP" sz="12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 any financial relationship to disclose</a:t>
            </a:r>
            <a:endParaRPr kumimoji="1" lang="ja-JP" altLang="en-US" sz="12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E22C-4287-4716-B25D-EC84654190C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84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개체 틀 7">
            <a:extLst>
              <a:ext uri="{FF2B5EF4-FFF2-40B4-BE49-F238E27FC236}">
                <a16:creationId xmlns:a16="http://schemas.microsoft.com/office/drawing/2014/main" id="{54E7A710-DB16-4F13-A065-CD5327838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63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Presentation Title</a:t>
            </a:r>
            <a:endParaRPr lang="ko-KR" altLang="en-US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DF81647B-F75C-445F-83B6-AE0EF5C5A5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9275" y="4332038"/>
            <a:ext cx="8553450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Presenter Name (Affiliation, Country)</a:t>
            </a:r>
          </a:p>
        </p:txBody>
      </p:sp>
    </p:spTree>
    <p:extLst>
      <p:ext uri="{BB962C8B-B14F-4D97-AF65-F5344CB8AC3E}">
        <p14:creationId xmlns:p14="http://schemas.microsoft.com/office/powerpoint/2010/main" val="268242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F5A6CC4-4ECB-715D-D234-23D14BCC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806"/>
            <a:ext cx="12192000" cy="685719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7E4C80-6A99-6A42-1442-8244845BEFFA}"/>
              </a:ext>
            </a:extLst>
          </p:cNvPr>
          <p:cNvSpPr/>
          <p:nvPr userDrawn="1"/>
        </p:nvSpPr>
        <p:spPr>
          <a:xfrm>
            <a:off x="1880190" y="2226854"/>
            <a:ext cx="8431619" cy="1314880"/>
          </a:xfrm>
          <a:prstGeom prst="rect">
            <a:avLst/>
          </a:prstGeom>
          <a:solidFill>
            <a:srgbClr val="F8DC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12A24-49DB-4B76-D005-84BEADEB80BC}"/>
              </a:ext>
            </a:extLst>
          </p:cNvPr>
          <p:cNvSpPr txBox="1"/>
          <p:nvPr userDrawn="1"/>
        </p:nvSpPr>
        <p:spPr>
          <a:xfrm>
            <a:off x="0" y="41768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financial relationships to disclose.</a:t>
            </a:r>
            <a:endParaRPr kumimoji="1" lang="ja-JP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1FB0A7F-8DEB-014D-7530-BC3C2B23D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2000" cy="6857194"/>
          </a:xfrm>
          <a:prstGeom prst="rect">
            <a:avLst/>
          </a:prstGeom>
        </p:spPr>
      </p:pic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5997E7E5-CBA5-7130-4AA4-34B896A53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6513" y="4603424"/>
            <a:ext cx="9578975" cy="6921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buNone/>
              <a:defRPr lang="en-US" altLang="ko-KR" sz="2000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Please state all relevant financial relationships here.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61AEC16-EEE2-2539-8480-15E839A4F2F1}"/>
              </a:ext>
            </a:extLst>
          </p:cNvPr>
          <p:cNvSpPr/>
          <p:nvPr userDrawn="1"/>
        </p:nvSpPr>
        <p:spPr>
          <a:xfrm>
            <a:off x="1880190" y="2226854"/>
            <a:ext cx="8431619" cy="1314880"/>
          </a:xfrm>
          <a:prstGeom prst="rect">
            <a:avLst/>
          </a:prstGeom>
          <a:solidFill>
            <a:srgbClr val="F8DC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9AEB1-148E-DDBE-49D1-8DC2E0ABB6FA}"/>
              </a:ext>
            </a:extLst>
          </p:cNvPr>
          <p:cNvSpPr txBox="1"/>
          <p:nvPr userDrawn="1"/>
        </p:nvSpPr>
        <p:spPr>
          <a:xfrm>
            <a:off x="0" y="391378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ja-JP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financial </a:t>
            </a:r>
            <a:r>
              <a:rPr lang="en-US" altLang="ja-JP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to disclose.</a:t>
            </a:r>
            <a:endParaRPr kumimoji="1" lang="ja-JP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6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8257C4-AB7A-F444-F6A6-97A598F3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5B74E21-5C24-1247-621B-3929D2B6C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그래픽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E12763-3611-3BD3-680F-3F1C2FC6E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AE4CDA4-6C42-67A9-B07E-412301F34165}"/>
              </a:ext>
            </a:extLst>
          </p:cNvPr>
          <p:cNvSpPr/>
          <p:nvPr userDrawn="1"/>
        </p:nvSpPr>
        <p:spPr>
          <a:xfrm>
            <a:off x="230818" y="186431"/>
            <a:ext cx="5255581" cy="63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B93E58B-FD5E-A32E-639C-A528B2877F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72" r:id="rId3"/>
    <p:sldLayoutId id="2147483665" r:id="rId4"/>
    <p:sldLayoutId id="2147483675" r:id="rId5"/>
    <p:sldLayoutId id="2147483673" r:id="rId6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0D8A2-25D5-4EA4-BF8C-F32A8A64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E511FA-B5EE-414F-8D58-3FB5D1816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595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59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14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21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E625-D538-F184-EC00-351EF1AFC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3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4135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20</Words>
  <Application>Microsoft Office PowerPoint</Application>
  <PresentationFormat>와이드스크린</PresentationFormat>
  <Paragraphs>4</Paragraphs>
  <Slides>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Presentation Template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지혜 신</cp:lastModifiedBy>
  <cp:revision>31</cp:revision>
  <dcterms:created xsi:type="dcterms:W3CDTF">2023-04-27T01:51:29Z</dcterms:created>
  <dcterms:modified xsi:type="dcterms:W3CDTF">2025-07-31T08:22:18Z</dcterms:modified>
</cp:coreProperties>
</file>